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4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5899117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831245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043984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004754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649035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540395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0460864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1254455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47053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290536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451874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3705832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698734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9288390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660184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5146991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518375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04AB3C2C-124C-4444-B6E3-9DD5720248CC}" type="datetimeFigureOut">
              <a:rPr lang="ru-KZ" smtClean="0"/>
              <a:t>12.01.2022</a:t>
            </a:fld>
            <a:endParaRPr 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571660-01B4-48ED-9BC6-16D25A3FD7B1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21907870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388642-021A-4855-819F-53884F8447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5" y="1617134"/>
            <a:ext cx="8825658" cy="216746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Transport layer</a:t>
            </a:r>
            <a:endParaRPr lang="ru-KZ" dirty="0">
              <a:solidFill>
                <a:srgbClr val="92D050"/>
              </a:solidFill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05AC4CC-FE78-4366-B0C6-736FE19A61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54955" y="5149913"/>
            <a:ext cx="8825658" cy="861420"/>
          </a:xfrm>
        </p:spPr>
        <p:txBody>
          <a:bodyPr/>
          <a:lstStyle/>
          <a:p>
            <a:pPr algn="r"/>
            <a:r>
              <a:rPr lang="en-US" dirty="0"/>
              <a:t>The lecture 2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39104655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2196F4-BE49-4268-97AA-F9BECD9D3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311" y="435785"/>
            <a:ext cx="9404723" cy="9188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UDP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8326858-3A2D-45D5-BC67-ABE1C1D98F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8592" y="1853248"/>
            <a:ext cx="9405938" cy="376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72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63C7A4-0948-43EA-B9E6-CDEDDD0EF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76549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UDP Header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337E254-ED42-488A-A9CC-A5483A6018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84" y="1801865"/>
            <a:ext cx="8947150" cy="361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9254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CE03C2-E5A9-4771-85B0-86930DB38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85015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TCP vs UDP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B82270E5-2026-4ABC-A87B-54A6B3B1CE4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5571" y="2175437"/>
            <a:ext cx="9085263" cy="19358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93320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0B774B-E68F-4410-BFA7-8E376625C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Common Applications and Their Destination Ports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3DC1E9C3-378B-4232-A10A-1837394032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6681" y="2191419"/>
            <a:ext cx="8115301" cy="391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707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298395-803B-4BBF-8727-0AE20F38C4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258" y="715184"/>
            <a:ext cx="9404723" cy="14005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transport layer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FDFFB2DB-1617-4699-BC0C-B6C80F01BD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2258" y="2711568"/>
            <a:ext cx="9405938" cy="1997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113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547ED1-7D09-45B4-83A9-5F56D85F95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Session Multiplexing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B1A80FC-17F7-4AC7-9ECE-0C40B573631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55040" y="2542173"/>
            <a:ext cx="9186863" cy="162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228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437810-A593-4521-88B8-9E05B7D810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Session Multiplexing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E97A0410-C88C-467A-8DF6-2849A5EAC5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9800" y="2008195"/>
            <a:ext cx="9288463" cy="3387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702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87CF9A-E505-4A0A-A9F1-24C1681F4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4 Port Numbers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D2790141-3B7B-4D9E-A3DF-71B9B226CE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0046" y="2587434"/>
            <a:ext cx="8947150" cy="2313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978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8DC8CB-7124-47E9-9679-01C22E03C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7329" y="452718"/>
            <a:ext cx="9245600" cy="1400530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Layer 4 Port Numbers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257EFF6B-7952-40B6-927C-F467720BCC4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7329" y="2192715"/>
            <a:ext cx="9245600" cy="2306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567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B74C53-8E78-4F9E-90DB-1E27241428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TCP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43929435-B2A5-4989-BE18-69D910E116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6530" y="1893689"/>
            <a:ext cx="9245600" cy="3435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3280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CBA4FD-5632-4EF2-B398-40CB38039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TCP Three-Way Handshake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5C059439-0B01-4261-BA7C-0BD13864D63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1863" y="2032855"/>
            <a:ext cx="9220200" cy="3524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192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8CB6F-D79F-4A5A-BAC8-60B58E5DE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6977" y="444252"/>
            <a:ext cx="9404723" cy="96968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2D050"/>
                </a:solidFill>
              </a:rPr>
              <a:t>The TCP Header</a:t>
            </a:r>
            <a:endParaRPr lang="ru-KZ" dirty="0">
              <a:solidFill>
                <a:srgbClr val="92D050"/>
              </a:solidFill>
            </a:endParaRPr>
          </a:p>
        </p:txBody>
      </p:sp>
      <p:pic>
        <p:nvPicPr>
          <p:cNvPr id="4" name="Объект 3">
            <a:extLst>
              <a:ext uri="{FF2B5EF4-FFF2-40B4-BE49-F238E27FC236}">
                <a16:creationId xmlns:a16="http://schemas.microsoft.com/office/drawing/2014/main" id="{7BCD5889-35E5-47CB-A8DE-4B7A8D72DDE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8715" y="1853248"/>
            <a:ext cx="7905812" cy="4195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4145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29</TotalTime>
  <Words>41</Words>
  <Application>Microsoft Office PowerPoint</Application>
  <PresentationFormat>Широкоэкранный</PresentationFormat>
  <Paragraphs>14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Century Gothic</vt:lpstr>
      <vt:lpstr>Wingdings 3</vt:lpstr>
      <vt:lpstr>Ион</vt:lpstr>
      <vt:lpstr>Transport layer</vt:lpstr>
      <vt:lpstr>The transport layer</vt:lpstr>
      <vt:lpstr>Session Multiplexing</vt:lpstr>
      <vt:lpstr>Session Multiplexing</vt:lpstr>
      <vt:lpstr>Layer 4 Port Numbers</vt:lpstr>
      <vt:lpstr>Layer 4 Port Numbers</vt:lpstr>
      <vt:lpstr>TCP</vt:lpstr>
      <vt:lpstr>The TCP Three-Way Handshake</vt:lpstr>
      <vt:lpstr>The TCP Header</vt:lpstr>
      <vt:lpstr>UDP</vt:lpstr>
      <vt:lpstr>The UDP Header</vt:lpstr>
      <vt:lpstr>TCP vs UDP</vt:lpstr>
      <vt:lpstr>Common Applications and Their Destination Ports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 layer</dc:title>
  <dc:creator>Владислав Карюкин</dc:creator>
  <cp:lastModifiedBy>Владислав Карюкин</cp:lastModifiedBy>
  <cp:revision>3</cp:revision>
  <dcterms:created xsi:type="dcterms:W3CDTF">2022-01-12T08:34:15Z</dcterms:created>
  <dcterms:modified xsi:type="dcterms:W3CDTF">2022-01-12T09:03:49Z</dcterms:modified>
</cp:coreProperties>
</file>